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6" r:id="rId3"/>
    <p:sldId id="277" r:id="rId4"/>
    <p:sldId id="287" r:id="rId5"/>
    <p:sldId id="288" r:id="rId6"/>
    <p:sldId id="289" r:id="rId7"/>
    <p:sldId id="290" r:id="rId8"/>
    <p:sldId id="286" r:id="rId9"/>
    <p:sldId id="266" r:id="rId10"/>
    <p:sldId id="274" r:id="rId11"/>
    <p:sldId id="271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2022-09-18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5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887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</a:t>
            </a:r>
            <a:r>
              <a:rPr lang="ko-KR" altLang="en-US" sz="3200"/>
              <a:t>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Mirjam Nilsson </a:t>
            </a:r>
          </a:p>
          <a:p>
            <a:pPr rtl="0"/>
            <a:r>
              <a:rPr lang="en-US" altLang="ko-KR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ko-KR" altLang="en-US"/>
          </a:p>
          <a:p>
            <a:pPr rtl="0"/>
            <a:r>
              <a:rPr lang="en-US" altLang="ko-KR"/>
              <a:t>www.contoso.com</a:t>
            </a:r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개발도구 </a:t>
            </a:r>
            <a:r>
              <a:rPr lang="en-US" altLang="ko-KR" dirty="0"/>
              <a:t>: </a:t>
            </a:r>
            <a:r>
              <a:rPr lang="en-US" altLang="ko-KR" dirty="0" err="1"/>
              <a:t>Intellij</a:t>
            </a:r>
            <a:r>
              <a:rPr lang="en-US" altLang="ko-KR" dirty="0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소스코드 관리 </a:t>
            </a:r>
            <a:r>
              <a:rPr lang="en-US" altLang="ko-KR" dirty="0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</a:t>
            </a:r>
            <a:r>
              <a:rPr lang="ko-KR" altLang="en-US" dirty="0"/>
              <a:t>호스팅 </a:t>
            </a:r>
            <a:r>
              <a:rPr lang="en-US" altLang="ko-KR" dirty="0"/>
              <a:t>: GitHub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dirty="0"/>
              <a:t>DB Tool : </a:t>
            </a:r>
            <a:r>
              <a:rPr lang="en-US" altLang="ko-KR" dirty="0" err="1"/>
              <a:t>DBeaver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/>
              <a:t>기타도구 </a:t>
            </a:r>
            <a:r>
              <a:rPr lang="en-US" altLang="ko-KR" dirty="0"/>
              <a:t>: diagrams.net (draw.io) : </a:t>
            </a:r>
            <a:r>
              <a:rPr lang="ko-KR" altLang="en-US" dirty="0"/>
              <a:t>도메인</a:t>
            </a:r>
            <a:r>
              <a:rPr lang="en-US" altLang="ko-KR" dirty="0"/>
              <a:t>, ERD, </a:t>
            </a:r>
            <a:r>
              <a:rPr lang="ko-KR" altLang="en-US" dirty="0" err="1"/>
              <a:t>유즈케이스</a:t>
            </a:r>
            <a:r>
              <a:rPr lang="ko-KR" altLang="en-US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/>
              <a:t>세부 </a:t>
            </a:r>
            <a:r>
              <a:rPr lang="ko-KR" altLang="en-US" dirty="0" err="1"/>
              <a:t>기술스택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언어 </a:t>
            </a:r>
            <a:r>
              <a:rPr lang="en-US" altLang="ko-KR" sz="2000" dirty="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웹서비스 </a:t>
            </a:r>
            <a:r>
              <a:rPr lang="en-US" altLang="ko-KR" sz="2000" dirty="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빌드 </a:t>
            </a:r>
            <a:r>
              <a:rPr lang="en-US" altLang="ko-KR" sz="2000" dirty="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도메인 설계와 </a:t>
            </a:r>
            <a:r>
              <a:rPr lang="en-US" altLang="ko-KR" sz="2000" dirty="0"/>
              <a:t>DB</a:t>
            </a:r>
            <a:r>
              <a:rPr lang="ko-KR" altLang="en-US" sz="2000" dirty="0"/>
              <a:t>저장 </a:t>
            </a:r>
            <a:r>
              <a:rPr lang="en-US" altLang="ko-KR" sz="2000" dirty="0"/>
              <a:t>: Spring Data JPA, </a:t>
            </a:r>
            <a:r>
              <a:rPr lang="en-US" altLang="ko-KR" sz="2000" dirty="0" err="1"/>
              <a:t>Mybitis</a:t>
            </a:r>
            <a:r>
              <a:rPr lang="en-US" altLang="ko-KR" sz="2000" dirty="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err="1"/>
              <a:t>웹화면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서버 사이드 렌더링 </a:t>
            </a:r>
            <a:r>
              <a:rPr lang="en-US" altLang="ko-KR" sz="2000" dirty="0"/>
              <a:t>(</a:t>
            </a:r>
            <a:r>
              <a:rPr lang="ko-KR" altLang="en-US" sz="2000" dirty="0"/>
              <a:t>템플릿 엔진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Thymeleaf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디자인 요소 </a:t>
            </a:r>
            <a:r>
              <a:rPr lang="en-US" altLang="ko-KR" sz="2000" dirty="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인증기능 </a:t>
            </a:r>
            <a:r>
              <a:rPr lang="en-US" altLang="ko-KR" sz="2000" dirty="0"/>
              <a:t>: Spring</a:t>
            </a:r>
            <a:r>
              <a:rPr lang="ko-KR" altLang="en-US" sz="2000" dirty="0"/>
              <a:t> </a:t>
            </a:r>
            <a:r>
              <a:rPr lang="en-US" altLang="ko-KR" sz="2000" dirty="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/>
              <a:t>생산성 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Loombok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Contoso</a:t>
            </a:r>
            <a:r>
              <a:rPr lang="ko-KR" altLang="en-US"/>
              <a:t>에서는 </a:t>
            </a:r>
            <a:r>
              <a:rPr lang="en-US" altLang="ko-KR"/>
              <a:t>110%</a:t>
            </a:r>
            <a:r>
              <a:rPr lang="ko-KR" altLang="en-US"/>
              <a:t>를 제공합니다</a:t>
            </a:r>
            <a:r>
              <a:rPr lang="en-US" altLang="ko-KR"/>
              <a:t>. </a:t>
            </a:r>
            <a:r>
              <a:rPr lang="ko-KR" altLang="en-US"/>
              <a:t>차세대 데이터 아키텍처를 사용하여 조직에서 </a:t>
            </a:r>
            <a:r>
              <a:rPr lang="en-US" altLang="ko-KR"/>
              <a:t>Agile </a:t>
            </a:r>
            <a:r>
              <a:rPr lang="ko-KR" altLang="en-US"/>
              <a:t>워크플로를 가상으로 관리할 수 있도록 지원합니다</a:t>
            </a:r>
            <a:r>
              <a:rPr lang="en-US" altLang="ko-KR"/>
              <a:t>. Contoso</a:t>
            </a:r>
            <a:r>
              <a:rPr lang="ko-KR" altLang="en-US"/>
              <a:t>는 시장 지식과 제품 뒤의 훌륭한 팀 덕택에 성공하고 있습니다</a:t>
            </a:r>
            <a:r>
              <a:rPr lang="en-US" altLang="ko-KR"/>
              <a:t>. </a:t>
            </a:r>
            <a:r>
              <a:rPr lang="ko-KR" altLang="en-US"/>
              <a:t>회사의 </a:t>
            </a:r>
            <a:r>
              <a:rPr lang="en-US" altLang="ko-KR"/>
              <a:t>CEO</a:t>
            </a:r>
            <a:r>
              <a:rPr lang="ko-KR" altLang="en-US"/>
              <a:t>는 “선제적으로 비즈니스 수행 방식을 혁신함으로써 효율성을 얻게 될 것이다”라고 이야기합니다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85" name="텍스트 개체 틀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25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dirty="0" err="1"/>
              <a:t>유즈케이스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529116-B572-82E5-CE9E-C9379BDC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기본 목표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연간 수입 증가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목표 달성 방법</a:t>
            </a:r>
          </a:p>
        </p:txBody>
      </p:sp>
      <p:pic>
        <p:nvPicPr>
          <p:cNvPr id="8" name="그림 개체 틀 7" descr="단색 채우기를 사용한 상향 추세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부제목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/>
              <a:t>ROI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멀티미디어 기반 전문 지식 및 미디어 간 성장 전략 구상</a:t>
            </a:r>
          </a:p>
          <a:p>
            <a:pPr rtl="0"/>
            <a:r>
              <a:rPr lang="ko-KR" altLang="en-US"/>
              <a:t>우수한 지적 자본 시각화</a:t>
            </a:r>
          </a:p>
          <a:p>
            <a:pPr rtl="0"/>
            <a:r>
              <a:rPr lang="ko-KR" altLang="en-US"/>
              <a:t>웹 지원 기술을 사용하여 전 세계적인 방법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pic>
        <p:nvPicPr>
          <p:cNvPr id="89" name="그림 개체 틀 8" descr="단색 채우기를 사용한 사용자와 순환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ko-KR" altLang="en-US"/>
              <a:t>틈새 시장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지속 가능한 전략을 통해 확장 가능한 고객 서비스 추진</a:t>
            </a:r>
          </a:p>
          <a:p>
            <a:pPr rtl="0"/>
            <a:r>
              <a:rPr lang="ko-KR" altLang="en-US"/>
              <a:t>최첨단 제품과 함께 최상위 웹 서비스 제공</a:t>
            </a:r>
          </a:p>
        </p:txBody>
      </p:sp>
      <p:pic>
        <p:nvPicPr>
          <p:cNvPr id="86" name="그림 개체 틀 11" descr="단색 채우기를 사용한 악수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ko-KR" altLang="en-US"/>
              <a:t>공급망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ko-KR" altLang="en-US"/>
              <a:t>강력한 아이디어로 일대일 고객 서비스 구축</a:t>
            </a:r>
          </a:p>
          <a:p>
            <a:pPr rtl="0"/>
            <a:r>
              <a:rPr lang="ko-KR" altLang="en-US"/>
              <a:t>실시간 스키마를 위한 시기적절한 상품을 최대한 활용</a:t>
            </a:r>
          </a:p>
          <a:p>
            <a:pPr rtl="0"/>
            <a:endParaRPr lang="ko-KR" altLang="en-US"/>
          </a:p>
          <a:p>
            <a:pPr rtl="0"/>
            <a:endParaRPr lang="ko-KR" altLang="en-US"/>
          </a:p>
          <a:p>
            <a:pPr rtl="0"/>
            <a:endParaRPr lang="ko-KR" altLang="en-US"/>
          </a:p>
        </p:txBody>
      </p:sp>
      <p:sp>
        <p:nvSpPr>
          <p:cNvPr id="33" name="바닥글 개체 틀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-KR" altLang="en-US"/>
              <a:t>프레젠테이션 제목</a:t>
            </a:r>
          </a:p>
        </p:txBody>
      </p:sp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18</TotalTime>
  <Words>376</Words>
  <Application>Microsoft Office PowerPoint</Application>
  <PresentationFormat>와이드스크린</PresentationFormat>
  <Paragraphs>79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프로젝트 목표</vt:lpstr>
      <vt:lpstr>개발환경</vt:lpstr>
      <vt:lpstr>세부 기술스택</vt:lpstr>
      <vt:lpstr>서비스 요약</vt:lpstr>
      <vt:lpstr>유즈케이스</vt:lpstr>
      <vt:lpstr>ERD</vt:lpstr>
      <vt:lpstr>기본 목표</vt:lpstr>
      <vt:lpstr>목표 달성 방법</vt:lpstr>
      <vt:lpstr>요약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문 성재</cp:lastModifiedBy>
  <cp:revision>10</cp:revision>
  <dcterms:created xsi:type="dcterms:W3CDTF">2022-09-18T03:26:07Z</dcterms:created>
  <dcterms:modified xsi:type="dcterms:W3CDTF">2022-09-18T06:52:01Z</dcterms:modified>
</cp:coreProperties>
</file>